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ABSOLUTE MONARCHY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0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2400300"/>
            <a:ext cx="3594100" cy="3784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Absolute Monarch</a:t>
            </a:r>
          </a:p>
          <a:p>
            <a:r>
              <a:rPr lang="en-US" sz="3200" dirty="0" smtClean="0"/>
              <a:t>Divine Right</a:t>
            </a:r>
          </a:p>
          <a:p>
            <a:r>
              <a:rPr lang="en-US" sz="3200" dirty="0" smtClean="0"/>
              <a:t>Armada</a:t>
            </a:r>
          </a:p>
          <a:p>
            <a:r>
              <a:rPr lang="en-US" sz="3200" dirty="0" smtClean="0"/>
              <a:t>Huguenots</a:t>
            </a:r>
          </a:p>
          <a:p>
            <a:r>
              <a:rPr lang="en-US" sz="3200" dirty="0" smtClean="0"/>
              <a:t>Balance of Power</a:t>
            </a:r>
          </a:p>
          <a:p>
            <a:r>
              <a:rPr lang="en-US" sz="3200" dirty="0" smtClean="0"/>
              <a:t>Electors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4500" y="2400300"/>
            <a:ext cx="3594100" cy="378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Mercenaries</a:t>
            </a:r>
          </a:p>
          <a:p>
            <a:r>
              <a:rPr lang="en-US" sz="3200" dirty="0" smtClean="0"/>
              <a:t>Depopulation</a:t>
            </a:r>
          </a:p>
          <a:p>
            <a:r>
              <a:rPr lang="en-US" sz="3200" dirty="0" smtClean="0"/>
              <a:t>Westernization</a:t>
            </a:r>
          </a:p>
          <a:p>
            <a:r>
              <a:rPr lang="en-US" sz="3200" dirty="0" smtClean="0"/>
              <a:t>Autocratic</a:t>
            </a:r>
          </a:p>
          <a:p>
            <a:r>
              <a:rPr lang="en-US" sz="3200" dirty="0" smtClean="0"/>
              <a:t>Partition</a:t>
            </a:r>
          </a:p>
          <a:p>
            <a:r>
              <a:rPr lang="en-US" sz="3200" dirty="0" smtClean="0"/>
              <a:t>Dissenters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924800" y="2400300"/>
            <a:ext cx="3594100" cy="378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Limited Monarchy</a:t>
            </a:r>
          </a:p>
          <a:p>
            <a:r>
              <a:rPr lang="en-US" sz="3200" dirty="0" smtClean="0"/>
              <a:t>Constitutional Government</a:t>
            </a:r>
          </a:p>
          <a:p>
            <a:r>
              <a:rPr lang="en-US" sz="3200" dirty="0" smtClean="0"/>
              <a:t>Cabinet</a:t>
            </a:r>
          </a:p>
          <a:p>
            <a:r>
              <a:rPr lang="en-US" sz="3200" dirty="0" smtClean="0"/>
              <a:t>Oligarchy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709693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</TotalTime>
  <Words>26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ABSOLUTE MONARCHY VOCABULARY</vt:lpstr>
      <vt:lpstr>vOCABULARY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ABSOLUTE MONARCHY VOCABULARY</dc:title>
  <dc:creator>User</dc:creator>
  <cp:lastModifiedBy>User</cp:lastModifiedBy>
  <cp:revision>1</cp:revision>
  <dcterms:created xsi:type="dcterms:W3CDTF">2020-03-05T13:03:34Z</dcterms:created>
  <dcterms:modified xsi:type="dcterms:W3CDTF">2020-03-05T13:06:27Z</dcterms:modified>
</cp:coreProperties>
</file>